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57" r:id="rId8"/>
    <p:sldId id="258" r:id="rId9"/>
    <p:sldId id="262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2D3"/>
    <a:srgbClr val="009ABF"/>
    <a:srgbClr val="334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5C4827-9C6A-13C1-0E1F-CBCEFF2B0A05}" v="6" dt="2025-10-09T15:26:16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ne Trively" userId="S::ztrively@ngu.edu::a16ba0ed-189a-4727-be9b-f9de25be0231" providerId="AD" clId="Web-{FC5C4827-9C6A-13C1-0E1F-CBCEFF2B0A05}"/>
    <pc:docChg chg="modSld">
      <pc:chgData name="Zane Trively" userId="S::ztrively@ngu.edu::a16ba0ed-189a-4727-be9b-f9de25be0231" providerId="AD" clId="Web-{FC5C4827-9C6A-13C1-0E1F-CBCEFF2B0A05}" dt="2025-10-09T15:26:16.455" v="3" actId="20577"/>
      <pc:docMkLst>
        <pc:docMk/>
      </pc:docMkLst>
      <pc:sldChg chg="modSp">
        <pc:chgData name="Zane Trively" userId="S::ztrively@ngu.edu::a16ba0ed-189a-4727-be9b-f9de25be0231" providerId="AD" clId="Web-{FC5C4827-9C6A-13C1-0E1F-CBCEFF2B0A05}" dt="2025-10-09T15:26:16.455" v="3" actId="20577"/>
        <pc:sldMkLst>
          <pc:docMk/>
          <pc:sldMk cId="3201929413" sldId="264"/>
        </pc:sldMkLst>
        <pc:spChg chg="mod">
          <ac:chgData name="Zane Trively" userId="S::ztrively@ngu.edu::a16ba0ed-189a-4727-be9b-f9de25be0231" providerId="AD" clId="Web-{FC5C4827-9C6A-13C1-0E1F-CBCEFF2B0A05}" dt="2025-10-09T15:26:16.455" v="3" actId="20577"/>
          <ac:spMkLst>
            <pc:docMk/>
            <pc:sldMk cId="3201929413" sldId="264"/>
            <ac:spMk id="6" creationId="{6EA7AA83-ECA7-0B44-A971-099AF031826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A3C20-8AB2-4FD5-9850-F991E995F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41D58-68F5-4E33-A1AA-34AB766F8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97FD9-FF00-43ED-9B00-596AC8EC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CA4ED-26E2-4329-9AA9-63532889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A668-1092-46AB-A4F3-23227F8C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A224-EB0E-451E-9AFE-0526FED4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27FDE-10EF-4E44-8F29-379A45DAD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B51AA-673F-4E41-A667-716B45A0F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D3C9-C886-4A3B-8B05-C2B9515B7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C5E94-1175-4F88-928E-241795BE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9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C06F6-9D01-4A11-B378-75AF09274E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4660E-04D6-4763-AACE-8A940C0B4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BFEA6-0942-4615-8710-0416F2B3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92686-BB98-46C2-9766-A67D7456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91D48-407F-4A87-85FC-9030F61D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ABC1-1B7F-4704-A62A-30AB415F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DCB26-1622-4368-88E4-F0B7CB5AC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677D7-A3C8-406F-A6B2-262A41FF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0CC5-23D1-4031-8807-9FA68137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2AFEF-C9DD-438F-AAE4-A5C0133C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53CF-F6E1-4BF3-862A-8A86FC1E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E55CF-0F32-4EFA-BAA6-20C9AB1A9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CA074-32B0-47CF-9DE7-5D24A56C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BFD83-649E-4D38-B9A8-5DBB1808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292E0-245A-4337-9936-40D0A9F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4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E628-374E-475A-AE04-EE2AF316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0F6CC-791C-47C1-9D8A-66D49CB84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2D003-16BF-4265-A867-B74C0C330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D565B-225A-4337-A775-6865F7324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7463C-00D4-4AE0-8DBB-DB24722E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4F20B-7928-4660-8D64-44F56EC9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B030-739F-4C10-BEE1-DD0AF3E4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9144D-6772-4EAE-8233-94A9E7542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575BD-8813-4C89-9402-AE2735185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FD7267-882E-426E-B6C3-8C519C4A5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7778C-8381-443F-856B-A550844ED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99EDDD-906D-4BC5-B3E6-A46D677A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9D52F-9925-4557-A38C-13F0AE70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49DCA-27B3-4B18-9AEA-75A257A8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0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10F6-1B7D-4BBE-8B27-D4A9E15D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0D2E7-2627-4B51-9325-BB954065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495C8-9923-4814-8731-E84B39BEF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8FE3F-5332-49F7-BB77-5DAB55BE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8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0800C-C962-4BDD-AA00-E1F77A5C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0B998-26E2-4D3F-9039-FE132EFA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59013-5E19-4E8E-ADDC-FE6770BB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9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D50E-7E5D-491F-8B5F-23CF06CA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5EA9D-64DA-4B39-A687-3E71F1530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6AA74-9501-4DCB-B5C5-3B6190977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778E6-2F0A-443F-8B40-1EE17412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2A5C0-4BDD-423A-AA32-FB8A508A6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9BA47-02AA-40B6-8EC8-75F365EA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6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5A05-0B2A-46F4-B551-1C808079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E6E06A-46AD-425C-AC26-8807CC6DA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3F16-E521-439D-B496-6E9379DE6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6AA79-E6DF-4831-93C7-7E1201F6F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B7064-FA0B-462B-B164-16FFD5FD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D7046-1E7A-4454-AA40-FB761230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2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EBCD82-1238-4864-A801-8178F16A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884E2-7187-4B2C-BBF7-9B6CB368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49623-2D6E-49AC-836F-390A25D62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418AB-5483-4B1C-8343-2F6BEDBF418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0C588-D6F4-4169-9415-66C9067B2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34376-6C57-4058-82BB-89D3CEF1B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D8A11-89BA-4977-B19D-4BEE45CB9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1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EFA8E-7AD5-564A-80CE-6DF28E522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977B34-B963-4277-B345-20D2C2354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25B05F-E0FA-B342-BD39-EE9AC1707590}"/>
              </a:ext>
            </a:extLst>
          </p:cNvPr>
          <p:cNvSpPr/>
          <p:nvPr/>
        </p:nvSpPr>
        <p:spPr>
          <a:xfrm>
            <a:off x="0" y="0"/>
            <a:ext cx="7374835" cy="6748670"/>
          </a:xfrm>
          <a:prstGeom prst="rect">
            <a:avLst/>
          </a:prstGeom>
          <a:solidFill>
            <a:srgbClr val="CF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D2D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F2EAE-FDB9-B64A-925C-23AB043BE17C}"/>
              </a:ext>
            </a:extLst>
          </p:cNvPr>
          <p:cNvSpPr txBox="1"/>
          <p:nvPr/>
        </p:nvSpPr>
        <p:spPr>
          <a:xfrm>
            <a:off x="7772400" y="874643"/>
            <a:ext cx="404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F9929-101C-2F4B-973E-B5050B565CF2}"/>
              </a:ext>
            </a:extLst>
          </p:cNvPr>
          <p:cNvSpPr txBox="1"/>
          <p:nvPr/>
        </p:nvSpPr>
        <p:spPr>
          <a:xfrm>
            <a:off x="7772400" y="1927329"/>
            <a:ext cx="40452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Lorem ipsum dolor sit </a:t>
            </a:r>
            <a:r>
              <a:rPr lang="en-US" dirty="0" err="1">
                <a:latin typeface="Helvetica" pitchFamily="2" charset="0"/>
              </a:rPr>
              <a:t>amet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consectetur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adipiscing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elit</a:t>
            </a:r>
            <a:r>
              <a:rPr lang="en-US" dirty="0">
                <a:latin typeface="Helvetica" pitchFamily="2" charset="0"/>
              </a:rPr>
              <a:t>. </a:t>
            </a:r>
            <a:r>
              <a:rPr lang="en-US" dirty="0" err="1">
                <a:latin typeface="Helvetica" pitchFamily="2" charset="0"/>
              </a:rPr>
              <a:t>Aliquam</a:t>
            </a:r>
            <a:r>
              <a:rPr lang="en-US" dirty="0">
                <a:latin typeface="Helvetica" pitchFamily="2" charset="0"/>
              </a:rPr>
              <a:t> a nisi sed </a:t>
            </a:r>
            <a:r>
              <a:rPr lang="en-US" dirty="0" err="1">
                <a:latin typeface="Helvetica" pitchFamily="2" charset="0"/>
              </a:rPr>
              <a:t>enim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pretium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egestas</a:t>
            </a:r>
            <a:r>
              <a:rPr lang="en-US" dirty="0">
                <a:latin typeface="Helvetica" pitchFamily="2" charset="0"/>
              </a:rPr>
              <a:t> vel vel eros.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dirty="0">
                <a:latin typeface="Helvetica" pitchFamily="2" charset="0"/>
              </a:rPr>
              <a:t> Sed a ipsum semper, </a:t>
            </a:r>
            <a:r>
              <a:rPr lang="en-US" dirty="0" err="1">
                <a:latin typeface="Helvetica" pitchFamily="2" charset="0"/>
              </a:rPr>
              <a:t>facilisis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enim</a:t>
            </a:r>
            <a:r>
              <a:rPr lang="en-US" dirty="0">
                <a:latin typeface="Helvetica" pitchFamily="2" charset="0"/>
              </a:rPr>
              <a:t> non, dictum </a:t>
            </a:r>
            <a:r>
              <a:rPr lang="en-US" dirty="0" err="1">
                <a:latin typeface="Helvetica" pitchFamily="2" charset="0"/>
              </a:rPr>
              <a:t>augue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r>
              <a:rPr lang="en-US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dirty="0">
                <a:latin typeface="Helvetica" pitchFamily="2" charset="0"/>
              </a:rPr>
              <a:t> Nunc </a:t>
            </a:r>
            <a:r>
              <a:rPr lang="en-US" dirty="0" err="1">
                <a:latin typeface="Helvetica" pitchFamily="2" charset="0"/>
              </a:rPr>
              <a:t>vulputate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massa</a:t>
            </a:r>
            <a:r>
              <a:rPr lang="en-US" dirty="0">
                <a:latin typeface="Helvetica" pitchFamily="2" charset="0"/>
              </a:rPr>
              <a:t> sit </a:t>
            </a:r>
            <a:r>
              <a:rPr lang="en-US" dirty="0" err="1">
                <a:latin typeface="Helvetica" pitchFamily="2" charset="0"/>
              </a:rPr>
              <a:t>amet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aliquet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fringilla</a:t>
            </a:r>
            <a:r>
              <a:rPr lang="en-US" dirty="0">
                <a:latin typeface="Helvetica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B7C39-28FD-1C47-B387-45FC7029D673}"/>
              </a:ext>
            </a:extLst>
          </p:cNvPr>
          <p:cNvSpPr txBox="1"/>
          <p:nvPr/>
        </p:nvSpPr>
        <p:spPr>
          <a:xfrm>
            <a:off x="218660" y="6387837"/>
            <a:ext cx="346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*Grey backgrounds can be replaced with an image.</a:t>
            </a:r>
          </a:p>
        </p:txBody>
      </p:sp>
    </p:spTree>
    <p:extLst>
      <p:ext uri="{BB962C8B-B14F-4D97-AF65-F5344CB8AC3E}">
        <p14:creationId xmlns:p14="http://schemas.microsoft.com/office/powerpoint/2010/main" val="3613754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CE125D-E33E-254B-A5DD-4A34E730D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BFD850-34EC-FF4A-B9E9-B8C45B6C15D2}"/>
              </a:ext>
            </a:extLst>
          </p:cNvPr>
          <p:cNvSpPr txBox="1"/>
          <p:nvPr/>
        </p:nvSpPr>
        <p:spPr>
          <a:xfrm>
            <a:off x="1002196" y="646043"/>
            <a:ext cx="1018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</a:rPr>
              <a:t>Slide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212972-6F27-814E-89F2-EE45E63C68C2}"/>
              </a:ext>
            </a:extLst>
          </p:cNvPr>
          <p:cNvSpPr txBox="1"/>
          <p:nvPr/>
        </p:nvSpPr>
        <p:spPr>
          <a:xfrm>
            <a:off x="1002196" y="1739348"/>
            <a:ext cx="10187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Lorem ipsum dolor sit </a:t>
            </a:r>
            <a:r>
              <a:rPr lang="en-US" sz="2400" dirty="0" err="1">
                <a:latin typeface="Helvetica" pitchFamily="2" charset="0"/>
              </a:rPr>
              <a:t>amet</a:t>
            </a:r>
            <a:r>
              <a:rPr lang="en-US" sz="2400" dirty="0">
                <a:latin typeface="Helvetica" pitchFamily="2" charset="0"/>
              </a:rPr>
              <a:t>, </a:t>
            </a:r>
            <a:r>
              <a:rPr lang="en-US" sz="2400" dirty="0" err="1">
                <a:latin typeface="Helvetica" pitchFamily="2" charset="0"/>
              </a:rPr>
              <a:t>consectetur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adipiscing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elit</a:t>
            </a:r>
            <a:r>
              <a:rPr lang="en-US" sz="2400" dirty="0">
                <a:latin typeface="Helvetica" pitchFamily="2" charset="0"/>
              </a:rPr>
              <a:t>, sed do </a:t>
            </a:r>
            <a:r>
              <a:rPr lang="en-US" sz="2400" dirty="0" err="1">
                <a:latin typeface="Helvetica" pitchFamily="2" charset="0"/>
              </a:rPr>
              <a:t>eiusmod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tempor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incididunt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ut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labore</a:t>
            </a:r>
            <a:r>
              <a:rPr lang="en-US" sz="2400" dirty="0">
                <a:latin typeface="Helvetica" pitchFamily="2" charset="0"/>
              </a:rPr>
              <a:t> et dolore magna </a:t>
            </a:r>
            <a:r>
              <a:rPr lang="en-US" sz="2400" dirty="0" err="1">
                <a:latin typeface="Helvetica" pitchFamily="2" charset="0"/>
              </a:rPr>
              <a:t>aliqua</a:t>
            </a:r>
            <a:r>
              <a:rPr lang="en-US" sz="2400" dirty="0">
                <a:latin typeface="Helvetica" pitchFamily="2" charset="0"/>
              </a:rPr>
              <a:t>. Ut </a:t>
            </a:r>
            <a:r>
              <a:rPr lang="en-US" sz="2400" dirty="0" err="1">
                <a:latin typeface="Helvetica" pitchFamily="2" charset="0"/>
              </a:rPr>
              <a:t>enim</a:t>
            </a:r>
            <a:r>
              <a:rPr lang="en-US" sz="2400" dirty="0">
                <a:latin typeface="Helvetica" pitchFamily="2" charset="0"/>
              </a:rPr>
              <a:t> ad minim </a:t>
            </a:r>
            <a:r>
              <a:rPr lang="en-US" sz="2400" dirty="0" err="1">
                <a:latin typeface="Helvetica" pitchFamily="2" charset="0"/>
              </a:rPr>
              <a:t>veniam</a:t>
            </a:r>
            <a:r>
              <a:rPr lang="en-US" sz="2400" dirty="0">
                <a:latin typeface="Helvetica" pitchFamily="2" charset="0"/>
              </a:rPr>
              <a:t>, </a:t>
            </a:r>
            <a:r>
              <a:rPr lang="en-US" sz="2400" dirty="0" err="1">
                <a:latin typeface="Helvetica" pitchFamily="2" charset="0"/>
              </a:rPr>
              <a:t>quis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nostrud</a:t>
            </a:r>
            <a:r>
              <a:rPr lang="en-US" sz="2400" dirty="0">
                <a:latin typeface="Helvetica" pitchFamily="2" charset="0"/>
              </a:rPr>
              <a:t> exercitation </a:t>
            </a:r>
            <a:r>
              <a:rPr lang="en-US" sz="2400" dirty="0" err="1">
                <a:latin typeface="Helvetica" pitchFamily="2" charset="0"/>
              </a:rPr>
              <a:t>ullamco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laboris</a:t>
            </a:r>
            <a:r>
              <a:rPr lang="en-US" sz="2400" dirty="0">
                <a:latin typeface="Helvetica" pitchFamily="2" charset="0"/>
              </a:rPr>
              <a:t> nisi </a:t>
            </a:r>
            <a:r>
              <a:rPr lang="en-US" sz="2400" dirty="0" err="1">
                <a:latin typeface="Helvetica" pitchFamily="2" charset="0"/>
              </a:rPr>
              <a:t>ut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aliquip</a:t>
            </a:r>
            <a:r>
              <a:rPr lang="en-US" sz="2400" dirty="0">
                <a:latin typeface="Helvetica" pitchFamily="2" charset="0"/>
              </a:rPr>
              <a:t> ex </a:t>
            </a:r>
            <a:r>
              <a:rPr lang="en-US" sz="2400" dirty="0" err="1">
                <a:latin typeface="Helvetica" pitchFamily="2" charset="0"/>
              </a:rPr>
              <a:t>ea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commodo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consequat</a:t>
            </a:r>
            <a:r>
              <a:rPr lang="en-US" sz="2400" dirty="0">
                <a:latin typeface="Helvetica" pitchFamily="2" charset="0"/>
              </a:rPr>
              <a:t>. Duis </a:t>
            </a:r>
            <a:r>
              <a:rPr lang="en-US" sz="2400" dirty="0" err="1">
                <a:latin typeface="Helvetica" pitchFamily="2" charset="0"/>
              </a:rPr>
              <a:t>aute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irure</a:t>
            </a:r>
            <a:r>
              <a:rPr lang="en-US" sz="2400" dirty="0">
                <a:latin typeface="Helvetica" pitchFamily="2" charset="0"/>
              </a:rPr>
              <a:t> dolor in </a:t>
            </a:r>
            <a:r>
              <a:rPr lang="en-US" sz="2400" dirty="0" err="1">
                <a:latin typeface="Helvetica" pitchFamily="2" charset="0"/>
              </a:rPr>
              <a:t>reprehenderit</a:t>
            </a:r>
            <a:r>
              <a:rPr lang="en-US" sz="2400" dirty="0">
                <a:latin typeface="Helvetica" pitchFamily="2" charset="0"/>
              </a:rPr>
              <a:t> in </a:t>
            </a:r>
            <a:r>
              <a:rPr lang="en-US" sz="2400" dirty="0" err="1">
                <a:latin typeface="Helvetica" pitchFamily="2" charset="0"/>
              </a:rPr>
              <a:t>voluptate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velit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esse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cillum</a:t>
            </a:r>
            <a:r>
              <a:rPr lang="en-US" sz="2400" dirty="0">
                <a:latin typeface="Helvetica" pitchFamily="2" charset="0"/>
              </a:rPr>
              <a:t> dolore </a:t>
            </a:r>
            <a:r>
              <a:rPr lang="en-US" sz="2400" dirty="0" err="1">
                <a:latin typeface="Helvetica" pitchFamily="2" charset="0"/>
              </a:rPr>
              <a:t>eu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fugiat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nulla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pariatur</a:t>
            </a:r>
            <a:r>
              <a:rPr lang="en-US" sz="2400" dirty="0"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208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68E86B-6A6F-2B45-83E8-32E478C1F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850344-E539-A94E-92BB-E2EEFC76AAD6}"/>
              </a:ext>
            </a:extLst>
          </p:cNvPr>
          <p:cNvSpPr/>
          <p:nvPr/>
        </p:nvSpPr>
        <p:spPr>
          <a:xfrm>
            <a:off x="6500191" y="0"/>
            <a:ext cx="5691809" cy="6858000"/>
          </a:xfrm>
          <a:prstGeom prst="rect">
            <a:avLst/>
          </a:prstGeom>
          <a:solidFill>
            <a:srgbClr val="CF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76F11-1D19-134E-81B4-F903D6103830}"/>
              </a:ext>
            </a:extLst>
          </p:cNvPr>
          <p:cNvSpPr txBox="1"/>
          <p:nvPr/>
        </p:nvSpPr>
        <p:spPr>
          <a:xfrm>
            <a:off x="616226" y="646043"/>
            <a:ext cx="466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32C16-0F9E-D045-9298-87D3077B190B}"/>
              </a:ext>
            </a:extLst>
          </p:cNvPr>
          <p:cNvSpPr txBox="1"/>
          <p:nvPr/>
        </p:nvSpPr>
        <p:spPr>
          <a:xfrm>
            <a:off x="616226" y="1739348"/>
            <a:ext cx="53273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dirty="0">
                <a:latin typeface="Helvetica" pitchFamily="2" charset="0"/>
              </a:rPr>
              <a:t> Lorem ipsum dolor sit </a:t>
            </a:r>
            <a:r>
              <a:rPr lang="en-US" dirty="0" err="1">
                <a:latin typeface="Helvetica" pitchFamily="2" charset="0"/>
              </a:rPr>
              <a:t>amet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consectetur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adipiscing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elit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Aliquam</a:t>
            </a:r>
            <a:r>
              <a:rPr lang="en-US" dirty="0">
                <a:latin typeface="Helvetica" pitchFamily="2" charset="0"/>
              </a:rPr>
              <a:t> a nisi sed </a:t>
            </a:r>
            <a:r>
              <a:rPr lang="en-US" dirty="0" err="1">
                <a:latin typeface="Helvetica" pitchFamily="2" charset="0"/>
              </a:rPr>
              <a:t>enim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pretium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egestas</a:t>
            </a:r>
            <a:r>
              <a:rPr lang="en-US" dirty="0">
                <a:latin typeface="Helvetica" pitchFamily="2" charset="0"/>
              </a:rPr>
              <a:t> vel vel eros.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dirty="0">
                <a:latin typeface="Helvetica" pitchFamily="2" charset="0"/>
              </a:rPr>
              <a:t> Integer </a:t>
            </a:r>
            <a:r>
              <a:rPr lang="en-US" dirty="0" err="1">
                <a:latin typeface="Helvetica" pitchFamily="2" charset="0"/>
              </a:rPr>
              <a:t>ornare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sem</a:t>
            </a:r>
            <a:r>
              <a:rPr lang="en-US" dirty="0">
                <a:latin typeface="Helvetica" pitchFamily="2" charset="0"/>
              </a:rPr>
              <a:t> non ipsum cursus, </a:t>
            </a:r>
            <a:r>
              <a:rPr lang="en-US" dirty="0" err="1">
                <a:latin typeface="Helvetica" pitchFamily="2" charset="0"/>
              </a:rPr>
              <a:t>eget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faucibus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justo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vehicula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Suspendisse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interdum</a:t>
            </a:r>
            <a:r>
              <a:rPr lang="en-US" dirty="0">
                <a:latin typeface="Helvetica" pitchFamily="2" charset="0"/>
              </a:rPr>
              <a:t> diam sed lorem </a:t>
            </a:r>
            <a:r>
              <a:rPr lang="en-US" dirty="0" err="1">
                <a:latin typeface="Helvetica" pitchFamily="2" charset="0"/>
              </a:rPr>
              <a:t>blandit</a:t>
            </a:r>
            <a:r>
              <a:rPr lang="en-US" dirty="0">
                <a:latin typeface="Helvetica" pitchFamily="2" charset="0"/>
              </a:rPr>
              <a:t>, vitae </a:t>
            </a:r>
            <a:r>
              <a:rPr lang="en-US" dirty="0" err="1">
                <a:latin typeface="Helvetica" pitchFamily="2" charset="0"/>
              </a:rPr>
              <a:t>malesuada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urna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malesuada</a:t>
            </a:r>
            <a:r>
              <a:rPr lang="en-US" dirty="0"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4533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45EE3-7842-634F-B7F4-46315F5F2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9446B-EBF3-FC48-B724-7E2E83A5C584}"/>
              </a:ext>
            </a:extLst>
          </p:cNvPr>
          <p:cNvSpPr txBox="1"/>
          <p:nvPr/>
        </p:nvSpPr>
        <p:spPr>
          <a:xfrm>
            <a:off x="1002196" y="646043"/>
            <a:ext cx="1018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</a:rPr>
              <a:t>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5FC56-1CD2-4349-A15B-508391375A91}"/>
              </a:ext>
            </a:extLst>
          </p:cNvPr>
          <p:cNvSpPr txBox="1"/>
          <p:nvPr/>
        </p:nvSpPr>
        <p:spPr>
          <a:xfrm>
            <a:off x="1002196" y="1739348"/>
            <a:ext cx="10187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Lorem ipsum dolor sit </a:t>
            </a:r>
            <a:r>
              <a:rPr lang="en-US" sz="2400" dirty="0" err="1">
                <a:latin typeface="Helvetica" pitchFamily="2" charset="0"/>
              </a:rPr>
              <a:t>amet</a:t>
            </a:r>
            <a:r>
              <a:rPr lang="en-US" sz="2400" dirty="0">
                <a:latin typeface="Helvetica" pitchFamily="2" charset="0"/>
              </a:rPr>
              <a:t>, </a:t>
            </a:r>
            <a:r>
              <a:rPr lang="en-US" sz="2400" dirty="0" err="1">
                <a:latin typeface="Helvetica" pitchFamily="2" charset="0"/>
              </a:rPr>
              <a:t>consectetur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adipiscing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elit</a:t>
            </a:r>
            <a:r>
              <a:rPr lang="en-US" sz="2400" dirty="0">
                <a:latin typeface="Helvetica" pitchFamily="2" charset="0"/>
              </a:rPr>
              <a:t>, sed do </a:t>
            </a:r>
            <a:r>
              <a:rPr lang="en-US" sz="2400" dirty="0" err="1">
                <a:latin typeface="Helvetica" pitchFamily="2" charset="0"/>
              </a:rPr>
              <a:t>eiusmod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tempor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incididunt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ut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labore</a:t>
            </a:r>
            <a:r>
              <a:rPr lang="en-US" sz="2400" dirty="0">
                <a:latin typeface="Helvetica" pitchFamily="2" charset="0"/>
              </a:rPr>
              <a:t> et dolore magna </a:t>
            </a:r>
            <a:r>
              <a:rPr lang="en-US" sz="2400" dirty="0" err="1">
                <a:latin typeface="Helvetica" pitchFamily="2" charset="0"/>
              </a:rPr>
              <a:t>aliqua</a:t>
            </a:r>
            <a:r>
              <a:rPr lang="en-US" sz="2400" dirty="0">
                <a:latin typeface="Helvetica" pitchFamily="2" charset="0"/>
              </a:rPr>
              <a:t>. Ut </a:t>
            </a:r>
            <a:r>
              <a:rPr lang="en-US" sz="2400" dirty="0" err="1">
                <a:latin typeface="Helvetica" pitchFamily="2" charset="0"/>
              </a:rPr>
              <a:t>enim</a:t>
            </a:r>
            <a:r>
              <a:rPr lang="en-US" sz="2400" dirty="0">
                <a:latin typeface="Helvetica" pitchFamily="2" charset="0"/>
              </a:rPr>
              <a:t> ad minim </a:t>
            </a:r>
            <a:r>
              <a:rPr lang="en-US" sz="2400" dirty="0" err="1">
                <a:latin typeface="Helvetica" pitchFamily="2" charset="0"/>
              </a:rPr>
              <a:t>veniam</a:t>
            </a:r>
            <a:r>
              <a:rPr lang="en-US" sz="2400" dirty="0">
                <a:latin typeface="Helvetica" pitchFamily="2" charset="0"/>
              </a:rPr>
              <a:t>, </a:t>
            </a:r>
            <a:r>
              <a:rPr lang="en-US" sz="2400" dirty="0" err="1">
                <a:latin typeface="Helvetica" pitchFamily="2" charset="0"/>
              </a:rPr>
              <a:t>quis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nostrud</a:t>
            </a:r>
            <a:r>
              <a:rPr lang="en-US" sz="2400" dirty="0">
                <a:latin typeface="Helvetica" pitchFamily="2" charset="0"/>
              </a:rPr>
              <a:t> exercitation </a:t>
            </a:r>
            <a:r>
              <a:rPr lang="en-US" sz="2400" dirty="0" err="1">
                <a:latin typeface="Helvetica" pitchFamily="2" charset="0"/>
              </a:rPr>
              <a:t>ullamco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laboris</a:t>
            </a:r>
            <a:r>
              <a:rPr lang="en-US" sz="2400" dirty="0">
                <a:latin typeface="Helvetica" pitchFamily="2" charset="0"/>
              </a:rPr>
              <a:t> nisi </a:t>
            </a:r>
            <a:r>
              <a:rPr lang="en-US" sz="2400" dirty="0" err="1">
                <a:latin typeface="Helvetica" pitchFamily="2" charset="0"/>
              </a:rPr>
              <a:t>ut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aliquip</a:t>
            </a:r>
            <a:r>
              <a:rPr lang="en-US" sz="2400" dirty="0">
                <a:latin typeface="Helvetica" pitchFamily="2" charset="0"/>
              </a:rPr>
              <a:t> ex </a:t>
            </a:r>
            <a:r>
              <a:rPr lang="en-US" sz="2400" dirty="0" err="1">
                <a:latin typeface="Helvetica" pitchFamily="2" charset="0"/>
              </a:rPr>
              <a:t>ea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commodo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consequat</a:t>
            </a:r>
            <a:r>
              <a:rPr lang="en-US" sz="2400" dirty="0">
                <a:latin typeface="Helvetica" pitchFamily="2" charset="0"/>
              </a:rPr>
              <a:t>. Duis </a:t>
            </a:r>
            <a:r>
              <a:rPr lang="en-US" sz="2400" dirty="0" err="1">
                <a:latin typeface="Helvetica" pitchFamily="2" charset="0"/>
              </a:rPr>
              <a:t>aute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irure</a:t>
            </a:r>
            <a:r>
              <a:rPr lang="en-US" sz="2400" dirty="0">
                <a:latin typeface="Helvetica" pitchFamily="2" charset="0"/>
              </a:rPr>
              <a:t> dolor in </a:t>
            </a:r>
            <a:r>
              <a:rPr lang="en-US" sz="2400" dirty="0" err="1">
                <a:latin typeface="Helvetica" pitchFamily="2" charset="0"/>
              </a:rPr>
              <a:t>reprehenderit</a:t>
            </a:r>
            <a:r>
              <a:rPr lang="en-US" sz="2400" dirty="0">
                <a:latin typeface="Helvetica" pitchFamily="2" charset="0"/>
              </a:rPr>
              <a:t> in </a:t>
            </a:r>
            <a:r>
              <a:rPr lang="en-US" sz="2400" dirty="0" err="1">
                <a:latin typeface="Helvetica" pitchFamily="2" charset="0"/>
              </a:rPr>
              <a:t>voluptate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velit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esse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cillum</a:t>
            </a:r>
            <a:r>
              <a:rPr lang="en-US" sz="2400" dirty="0">
                <a:latin typeface="Helvetica" pitchFamily="2" charset="0"/>
              </a:rPr>
              <a:t> dolore </a:t>
            </a:r>
            <a:r>
              <a:rPr lang="en-US" sz="2400" dirty="0" err="1">
                <a:latin typeface="Helvetica" pitchFamily="2" charset="0"/>
              </a:rPr>
              <a:t>eu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fugiat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nulla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pariatur</a:t>
            </a:r>
            <a:r>
              <a:rPr lang="en-US" sz="2400" dirty="0"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45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A7A042-F4E0-4B8D-B23B-5E899B1CF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ED4604-D137-CF41-9976-7D2A3D97AF70}"/>
              </a:ext>
            </a:extLst>
          </p:cNvPr>
          <p:cNvSpPr/>
          <p:nvPr/>
        </p:nvSpPr>
        <p:spPr>
          <a:xfrm>
            <a:off x="4621697" y="0"/>
            <a:ext cx="7570304" cy="6748670"/>
          </a:xfrm>
          <a:prstGeom prst="rect">
            <a:avLst/>
          </a:prstGeom>
          <a:solidFill>
            <a:srgbClr val="CF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4C41A-62F0-AD47-9557-4C11B4D8456E}"/>
              </a:ext>
            </a:extLst>
          </p:cNvPr>
          <p:cNvSpPr txBox="1"/>
          <p:nvPr/>
        </p:nvSpPr>
        <p:spPr>
          <a:xfrm>
            <a:off x="616226" y="646043"/>
            <a:ext cx="333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Slide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3043D3-7A5A-D34A-A238-1A7FFD7038EF}"/>
              </a:ext>
            </a:extLst>
          </p:cNvPr>
          <p:cNvSpPr txBox="1"/>
          <p:nvPr/>
        </p:nvSpPr>
        <p:spPr>
          <a:xfrm>
            <a:off x="616226" y="1739348"/>
            <a:ext cx="1709531" cy="1903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Lorem ipsum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Aliquam</a:t>
            </a:r>
            <a:r>
              <a:rPr lang="en-US" sz="1600" dirty="0">
                <a:latin typeface="Helvetica" pitchFamily="2" charset="0"/>
              </a:rPr>
              <a:t> a nisi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Integer </a:t>
            </a:r>
            <a:r>
              <a:rPr lang="en-US" sz="1600" dirty="0" err="1">
                <a:latin typeface="Helvetica" pitchFamily="2" charset="0"/>
              </a:rPr>
              <a:t>ornare</a:t>
            </a:r>
            <a:endParaRPr lang="en-US" sz="16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Suspendisse</a:t>
            </a:r>
            <a:endParaRPr lang="en-US" sz="16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malesuada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004B4-6689-4549-B167-672842553E23}"/>
              </a:ext>
            </a:extLst>
          </p:cNvPr>
          <p:cNvSpPr txBox="1"/>
          <p:nvPr/>
        </p:nvSpPr>
        <p:spPr>
          <a:xfrm>
            <a:off x="2618961" y="1739348"/>
            <a:ext cx="1709531" cy="1533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Lorem ipsum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Aliquam</a:t>
            </a:r>
            <a:r>
              <a:rPr lang="en-US" sz="1600" dirty="0">
                <a:latin typeface="Helvetica" pitchFamily="2" charset="0"/>
              </a:rPr>
              <a:t> a nisi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Integer </a:t>
            </a:r>
            <a:r>
              <a:rPr lang="en-US" sz="1600" dirty="0" err="1">
                <a:latin typeface="Helvetica" pitchFamily="2" charset="0"/>
              </a:rPr>
              <a:t>ornare</a:t>
            </a:r>
            <a:endParaRPr lang="en-US" sz="16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9ABF"/>
                </a:solidFill>
                <a:latin typeface="Helvetica" pitchFamily="2" charset="0"/>
              </a:rPr>
              <a:t>+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Suspendisse</a:t>
            </a:r>
            <a:endParaRPr lang="en-US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1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EABEC8-D0AD-4695-838A-151FB8BE9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9BAB0-BE72-2149-826B-B611E37F68E9}"/>
              </a:ext>
            </a:extLst>
          </p:cNvPr>
          <p:cNvSpPr txBox="1"/>
          <p:nvPr/>
        </p:nvSpPr>
        <p:spPr>
          <a:xfrm>
            <a:off x="1002196" y="646043"/>
            <a:ext cx="1018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</a:rPr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7AA83-ECA7-0B44-A971-099AF0318264}"/>
              </a:ext>
            </a:extLst>
          </p:cNvPr>
          <p:cNvSpPr txBox="1"/>
          <p:nvPr/>
        </p:nvSpPr>
        <p:spPr>
          <a:xfrm>
            <a:off x="1002196" y="1739348"/>
            <a:ext cx="1018760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go.ngu.edu/um</a:t>
            </a:r>
          </a:p>
          <a:p>
            <a:pPr algn="ctr"/>
            <a:r>
              <a:rPr lang="en-US" dirty="0">
                <a:latin typeface="Helvetica"/>
                <a:cs typeface="Helvetica"/>
              </a:rPr>
              <a:t>umacs@ngu.edu</a:t>
            </a:r>
          </a:p>
          <a:p>
            <a:pPr algn="ctr"/>
            <a:r>
              <a:rPr lang="en-US" dirty="0">
                <a:latin typeface="Helvetica" pitchFamily="2" charset="0"/>
              </a:rPr>
              <a:t>864.000.000</a:t>
            </a:r>
          </a:p>
          <a:p>
            <a:pPr algn="ctr"/>
            <a:br>
              <a:rPr lang="en-US" dirty="0">
                <a:latin typeface="Helvetica" pitchFamily="2" charset="0"/>
              </a:rPr>
            </a:br>
            <a:endParaRPr lang="en-US" dirty="0">
              <a:latin typeface="Helvetica" pitchFamily="2" charset="0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The Office of Marketing and Communications </a:t>
            </a:r>
          </a:p>
          <a:p>
            <a:pPr algn="ctr"/>
            <a:r>
              <a:rPr lang="en-US" dirty="0">
                <a:latin typeface="Helvetica" pitchFamily="2" charset="0"/>
              </a:rPr>
              <a:t>P.O. Box 1892</a:t>
            </a:r>
          </a:p>
          <a:p>
            <a:pPr algn="ctr"/>
            <a:r>
              <a:rPr lang="en-US" dirty="0">
                <a:latin typeface="Helvetica" pitchFamily="2" charset="0"/>
              </a:rPr>
              <a:t>Tigerville, SC 29688</a:t>
            </a:r>
          </a:p>
        </p:txBody>
      </p:sp>
    </p:spTree>
    <p:extLst>
      <p:ext uri="{BB962C8B-B14F-4D97-AF65-F5344CB8AC3E}">
        <p14:creationId xmlns:p14="http://schemas.microsoft.com/office/powerpoint/2010/main" val="3201929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8CEC0BE15274094A0CA568D845071" ma:contentTypeVersion="12" ma:contentTypeDescription="Create a new document." ma:contentTypeScope="" ma:versionID="1192819f091e2836e5926f4ae00e5092">
  <xsd:schema xmlns:xsd="http://www.w3.org/2001/XMLSchema" xmlns:xs="http://www.w3.org/2001/XMLSchema" xmlns:p="http://schemas.microsoft.com/office/2006/metadata/properties" xmlns:ns2="eda2906d-e14a-4fe0-8445-9c9fbf8e7103" xmlns:ns3="cea12f76-45fd-4032-bfaa-4e9ba51dae85" targetNamespace="http://schemas.microsoft.com/office/2006/metadata/properties" ma:root="true" ma:fieldsID="604610994db346916081c1a5ca729682" ns2:_="" ns3:_="">
    <xsd:import namespace="eda2906d-e14a-4fe0-8445-9c9fbf8e7103"/>
    <xsd:import namespace="cea12f76-45fd-4032-bfaa-4e9ba51dae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2906d-e14a-4fe0-8445-9c9fbf8e71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12f76-45fd-4032-bfaa-4e9ba51dae8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16847D-EE67-4F5F-B726-2BD1F7B88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a2906d-e14a-4fe0-8445-9c9fbf8e7103"/>
    <ds:schemaRef ds:uri="cea12f76-45fd-4032-bfaa-4e9ba51dae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39F185-953D-4626-9E99-E85A4893EE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35ADB-E5CC-40FA-9D46-78631990C5A8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cea12f76-45fd-4032-bfaa-4e9ba51dae85"/>
    <ds:schemaRef ds:uri="eda2906d-e14a-4fe0-8445-9c9fbf8e7103"/>
    <ds:schemaRef ds:uri="http://purl.org/dc/dcmitype/"/>
    <ds:schemaRef ds:uri="http://schemas.microsoft.com/office/infopath/2007/PartnerControl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299</Words>
  <Application>Microsoft Office PowerPoint</Application>
  <PresentationFormat>Widescreen</PresentationFormat>
  <Paragraphs>38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Lynn Marshall</dc:creator>
  <cp:lastModifiedBy>Megan Shea</cp:lastModifiedBy>
  <cp:revision>8</cp:revision>
  <dcterms:created xsi:type="dcterms:W3CDTF">2021-10-22T13:09:26Z</dcterms:created>
  <dcterms:modified xsi:type="dcterms:W3CDTF">2025-10-09T15:26:16Z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0x0101000728CEC0BE15274094A0CA568D845071</vt:lpwstr>
  </property>
</Properties>
</file>