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9" r:id="rId6"/>
    <p:sldId id="259" r:id="rId7"/>
    <p:sldId id="265" r:id="rId8"/>
    <p:sldId id="257" r:id="rId9"/>
    <p:sldId id="266" r:id="rId10"/>
    <p:sldId id="268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041"/>
    <a:srgbClr val="3D4543"/>
    <a:srgbClr val="C8102E"/>
    <a:srgbClr val="009ABF"/>
    <a:srgbClr val="CFD2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6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76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A3C20-8AB2-4FD5-9850-F991E995F0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HERE TO EDIT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F41D58-68F5-4E33-A1AA-34AB766F84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97FD9-FF00-43ED-9B00-596AC8EC2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18AB-5483-4B1C-8343-2F6BEDBF418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A4ED-26E2-4329-9AA9-635328899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5A668-1092-46AB-A4F3-23227F8C5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8A11-89BA-4977-B19D-4BEE45CB9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2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4ABC1-1B7F-4704-A62A-30AB415FA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DCB26-1622-4368-88E4-F0B7CB5AC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677D7-A3C8-406F-A6B2-262A41FFF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18AB-5483-4B1C-8343-2F6BEDBF418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20CC5-23D1-4031-8807-9FA68137C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2AFEF-C9DD-438F-AAE4-A5C0133C5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8A11-89BA-4977-B19D-4BEE45CB9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298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253CF-F6E1-4BF3-862A-8A86FC1EA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BE55CF-0F32-4EFA-BAA6-20C9AB1A9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CA074-32B0-47CF-9DE7-5D24A56C7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18AB-5483-4B1C-8343-2F6BEDBF418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BFD83-649E-4D38-B9A8-5DBB18087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9292E0-245A-4337-9936-40D0A9F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8A11-89BA-4977-B19D-4BEE45CB9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14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2E628-374E-475A-AE04-EE2AF316F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0F6CC-791C-47C1-9D8A-66D49CB84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92D003-16BF-4265-A867-B74C0C3301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D565B-225A-4337-A775-6865F7324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18AB-5483-4B1C-8343-2F6BEDBF418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47463C-00D4-4AE0-8DBB-DB24722E6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4F20B-7928-4660-8D64-44F56EC95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8A11-89BA-4977-B19D-4BEE45CB9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47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4B030-739F-4C10-BEE1-DD0AF3E4A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9144D-6772-4EAE-8233-94A9E7542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0575BD-8813-4C89-9402-AE2735185F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FD7267-882E-426E-B6C3-8C519C4A5A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F7778C-8381-443F-856B-A550844ED5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99EDDD-906D-4BC5-B3E6-A46D677AD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18AB-5483-4B1C-8343-2F6BEDBF418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E9D52F-9925-4557-A38C-13F0AE702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549DCA-27B3-4B18-9AEA-75A257A88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8A11-89BA-4977-B19D-4BEE45CB9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105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110F6-1B7D-4BBE-8B27-D4A9E15D2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00D2E7-2627-4B51-9325-BB9540659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18AB-5483-4B1C-8343-2F6BEDBF418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495C8-9923-4814-8731-E84B39BEF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28FE3F-5332-49F7-BB77-5DAB55BE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8A11-89BA-4977-B19D-4BEE45CB9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87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80800C-C962-4BDD-AA00-E1F77A5C5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18AB-5483-4B1C-8343-2F6BEDBF418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50B998-26E2-4D3F-9039-FE132EFAE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59013-5E19-4E8E-ADDC-FE6770BBC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8A11-89BA-4977-B19D-4BEE45CB9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98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1D50E-7E5D-491F-8B5F-23CF06CAD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5EA9D-64DA-4B39-A687-3E71F1530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6AA74-9501-4DCB-B5C5-3B6190977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5778E6-2F0A-443F-8B40-1EE174126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18AB-5483-4B1C-8343-2F6BEDBF418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2A5C0-4BDD-423A-AA32-FB8A508A6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A9BA47-02AA-40B6-8EC8-75F365EA4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8A11-89BA-4977-B19D-4BEE45CB9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465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65A05-0B2A-46F4-B551-1C8080792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E6E06A-46AD-425C-AC26-8807CC6DAE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03F16-E521-439D-B496-6E9379DE6C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E6AA79-E6DF-4831-93C7-7E1201F6F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18AB-5483-4B1C-8343-2F6BEDBF418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7B7064-FA0B-462B-B164-16FFD5FDD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8D7046-1E7A-4454-AA40-FB7612302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8A11-89BA-4977-B19D-4BEE45CB9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28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6A224-EB0E-451E-9AFE-0526FED42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327FDE-10EF-4E44-8F29-379A45DAD2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B51AA-673F-4E41-A667-716B45A0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18AB-5483-4B1C-8343-2F6BEDBF418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BD3C9-C886-4A3B-8B05-C2B9515B7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C5E94-1175-4F88-928E-241795BE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8A11-89BA-4977-B19D-4BEE45CB9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697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2C06F6-9D01-4A11-B378-75AF09274E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C4660E-04D6-4763-AACE-8A940C0B4A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BFEA6-0942-4615-8710-0416F2B31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418AB-5483-4B1C-8343-2F6BEDBF418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92686-BB98-46C2-9766-A67D7456F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91D48-407F-4A87-85FC-9030F61D2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8A11-89BA-4977-B19D-4BEE45CB9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120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EBCD82-1238-4864-A801-8178F16AA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9884E2-7187-4B2C-BBF7-9B6CB368F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49623-2D6E-49AC-836F-390A25D626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418AB-5483-4B1C-8343-2F6BEDBF418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0C588-D6F4-4169-9415-66C9067B28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34376-6C57-4058-82BB-89D3CEF1B6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D8A11-89BA-4977-B19D-4BEE45CB9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1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A8643B4-FEF3-DAD2-75DC-AFC3E9CF027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404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93CF6D-047B-98FB-AD79-AD67F76672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293529"/>
            <a:ext cx="8763000" cy="59546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C27120-45E9-B5C2-775D-2DD16E759E2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6664" y="6064815"/>
            <a:ext cx="108786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solidFill>
                  <a:schemeClr val="bg1"/>
                </a:solidFill>
                <a:latin typeface="Georgia" panose="02040502050405020303" pitchFamily="18" charset="0"/>
              </a:rPr>
              <a:t>Christ-Centered • Biblically Faithful •  Academically Excellent • Mission Focused 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0101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5B5E5-D5DB-3490-0871-C6E807FFB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3B9B69E-FBE0-3894-B74F-5BC25CAACB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299274-D144-2B9F-73CF-0DFF044182B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2196" y="2875002"/>
            <a:ext cx="101876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cap="all" dirty="0">
                <a:latin typeface="+mj-lt"/>
              </a:rPr>
              <a:t>TITLE SLIDE</a:t>
            </a:r>
          </a:p>
        </p:txBody>
      </p:sp>
    </p:spTree>
    <p:extLst>
      <p:ext uri="{BB962C8B-B14F-4D97-AF65-F5344CB8AC3E}">
        <p14:creationId xmlns:p14="http://schemas.microsoft.com/office/powerpoint/2010/main" val="351321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25B05F-E0FA-B342-BD39-EE9AC1707590}"/>
              </a:ext>
            </a:extLst>
          </p:cNvPr>
          <p:cNvSpPr/>
          <p:nvPr/>
        </p:nvSpPr>
        <p:spPr>
          <a:xfrm>
            <a:off x="0" y="0"/>
            <a:ext cx="7374835" cy="6858000"/>
          </a:xfrm>
          <a:prstGeom prst="rect">
            <a:avLst/>
          </a:prstGeom>
          <a:solidFill>
            <a:srgbClr val="CFD2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FD2D3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FF2EAE-FDB9-B64A-925C-23AB043BE17C}"/>
              </a:ext>
            </a:extLst>
          </p:cNvPr>
          <p:cNvSpPr txBox="1"/>
          <p:nvPr/>
        </p:nvSpPr>
        <p:spPr>
          <a:xfrm>
            <a:off x="7686311" y="2101792"/>
            <a:ext cx="40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all" dirty="0">
                <a:solidFill>
                  <a:srgbClr val="C00000"/>
                </a:solidFill>
                <a:latin typeface="Oswald" pitchFamily="2" charset="77"/>
                <a:cs typeface="Arial" panose="020B0604020202020204" pitchFamily="34" charset="0"/>
              </a:rPr>
              <a:t>Header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3F9929-101C-2F4B-973E-B5050B565CF2}"/>
              </a:ext>
            </a:extLst>
          </p:cNvPr>
          <p:cNvSpPr txBox="1"/>
          <p:nvPr/>
        </p:nvSpPr>
        <p:spPr>
          <a:xfrm>
            <a:off x="7686311" y="2717046"/>
            <a:ext cx="40452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Light" panose="020B0403020202020204" pitchFamily="34" charset="0"/>
              </a:rPr>
              <a:t>Text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Light" panose="020B0403020202020204" pitchFamily="34" charset="0"/>
              </a:rPr>
              <a:t>Text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Light" panose="020B0403020202020204" pitchFamily="34" charset="0"/>
              </a:rPr>
              <a:t>Text 3</a:t>
            </a:r>
            <a:endParaRPr lang="en-US" dirty="0">
              <a:latin typeface="Helvetica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AB7C39-28FD-1C47-B387-45FC7029D673}"/>
              </a:ext>
            </a:extLst>
          </p:cNvPr>
          <p:cNvSpPr txBox="1"/>
          <p:nvPr/>
        </p:nvSpPr>
        <p:spPr>
          <a:xfrm>
            <a:off x="314913" y="6334780"/>
            <a:ext cx="451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*Grey backgrounds can be replaced with an image</a:t>
            </a:r>
            <a:r>
              <a:rPr lang="en-US" sz="12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314CEC-F801-D6DC-3660-A9ED7E2EC59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86311" y="488200"/>
            <a:ext cx="46449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all" dirty="0">
                <a:latin typeface="+mj-lt"/>
              </a:rPr>
              <a:t>HEADER 1</a:t>
            </a:r>
            <a:br>
              <a:rPr lang="en-US" sz="2800" b="1" cap="all" dirty="0">
                <a:latin typeface="+mj-lt"/>
              </a:rPr>
            </a:br>
            <a:r>
              <a:rPr lang="en-US" sz="2800" b="1" cap="all" dirty="0">
                <a:latin typeface="+mj-lt"/>
              </a:rPr>
              <a:t>GOES HERE</a:t>
            </a:r>
            <a:endParaRPr lang="en-US" sz="2800" cap="all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FC5313-3384-556F-95FC-799E3096F7F0}"/>
              </a:ext>
            </a:extLst>
          </p:cNvPr>
          <p:cNvSpPr txBox="1"/>
          <p:nvPr/>
        </p:nvSpPr>
        <p:spPr>
          <a:xfrm>
            <a:off x="7686311" y="4392195"/>
            <a:ext cx="386725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Helvetica" pitchFamily="2" charset="0"/>
              </a:rPr>
              <a:t>Header 3</a:t>
            </a:r>
          </a:p>
          <a:p>
            <a:r>
              <a:rPr lang="en-US" sz="2000" dirty="0"/>
              <a:t>Lorem ipsum dolor sit </a:t>
            </a:r>
            <a:r>
              <a:rPr lang="en-US" sz="2000" dirty="0" err="1"/>
              <a:t>amet</a:t>
            </a:r>
            <a:r>
              <a:rPr lang="en-US" sz="2000" dirty="0"/>
              <a:t>, </a:t>
            </a:r>
            <a:r>
              <a:rPr lang="en-US" sz="2000" dirty="0" err="1"/>
              <a:t>consectetur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, sed do </a:t>
            </a:r>
            <a:r>
              <a:rPr lang="en-US" sz="2000" dirty="0" err="1"/>
              <a:t>eiusmod</a:t>
            </a:r>
            <a:r>
              <a:rPr lang="en-US" sz="2000" dirty="0"/>
              <a:t> </a:t>
            </a:r>
            <a:r>
              <a:rPr lang="en-US" sz="2000" dirty="0" err="1"/>
              <a:t>tempor</a:t>
            </a:r>
            <a:r>
              <a:rPr lang="en-US" sz="2000" dirty="0"/>
              <a:t> </a:t>
            </a:r>
            <a:r>
              <a:rPr lang="en-US" sz="2000" dirty="0" err="1"/>
              <a:t>incididunt</a:t>
            </a:r>
            <a:r>
              <a:rPr lang="en-US" sz="2000" dirty="0"/>
              <a:t> </a:t>
            </a:r>
            <a:r>
              <a:rPr lang="en-US" sz="2000" dirty="0" err="1"/>
              <a:t>ut</a:t>
            </a:r>
            <a:r>
              <a:rPr lang="en-US" sz="2000" dirty="0"/>
              <a:t> labore et dolore magna </a:t>
            </a:r>
            <a:r>
              <a:rPr lang="en-US" sz="2000" dirty="0" err="1"/>
              <a:t>aliqua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3754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37F63-2B32-73C4-3275-A548E390B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DE786CF-98E6-9BB2-CC0D-4FF596EDEA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000E884-9098-0204-A6C0-D1A5ACED931B}"/>
              </a:ext>
            </a:extLst>
          </p:cNvPr>
          <p:cNvSpPr txBox="1"/>
          <p:nvPr/>
        </p:nvSpPr>
        <p:spPr>
          <a:xfrm>
            <a:off x="1002196" y="812298"/>
            <a:ext cx="10187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cap="all" dirty="0">
                <a:latin typeface="+mj-lt"/>
              </a:rPr>
              <a:t>Header 1 goes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71F148-5C8F-68A1-CF9D-72BC005FC560}"/>
              </a:ext>
            </a:extLst>
          </p:cNvPr>
          <p:cNvSpPr txBox="1"/>
          <p:nvPr/>
        </p:nvSpPr>
        <p:spPr>
          <a:xfrm>
            <a:off x="8538358" y="2501749"/>
            <a:ext cx="30041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cap="all" dirty="0">
                <a:solidFill>
                  <a:srgbClr val="C00000"/>
                </a:solidFill>
                <a:latin typeface="Oswald" pitchFamily="2" charset="77"/>
              </a:rPr>
              <a:t>TITLE</a:t>
            </a:r>
            <a:br>
              <a:rPr lang="en-US" dirty="0">
                <a:sym typeface="Wingdings" pitchFamily="2" charset="2"/>
              </a:rPr>
            </a:br>
            <a:endParaRPr lang="en-US" dirty="0">
              <a:sym typeface="Wingdings" pitchFamily="2" charset="2"/>
            </a:endParaRPr>
          </a:p>
          <a:p>
            <a:pPr algn="ctr"/>
            <a:r>
              <a:rPr lang="en-US" sz="2000" dirty="0"/>
              <a:t>Lorem ipsum dolor sit </a:t>
            </a:r>
            <a:r>
              <a:rPr lang="en-US" sz="2000" dirty="0" err="1"/>
              <a:t>amet</a:t>
            </a:r>
            <a:r>
              <a:rPr lang="en-US" sz="2000" dirty="0"/>
              <a:t>, </a:t>
            </a:r>
            <a:r>
              <a:rPr lang="en-US" sz="2000" dirty="0" err="1"/>
              <a:t>consectetur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, sed do </a:t>
            </a:r>
            <a:r>
              <a:rPr lang="en-US" sz="2000" dirty="0" err="1"/>
              <a:t>eiusmod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F0406C-1B0A-392F-94F1-9AF5AB45118B}"/>
              </a:ext>
            </a:extLst>
          </p:cNvPr>
          <p:cNvSpPr txBox="1"/>
          <p:nvPr/>
        </p:nvSpPr>
        <p:spPr>
          <a:xfrm>
            <a:off x="867525" y="2501749"/>
            <a:ext cx="296961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solidFill>
                  <a:srgbClr val="C00000"/>
                </a:solidFill>
                <a:latin typeface="Oswald" pitchFamily="2" charset="77"/>
              </a:rPr>
              <a:t>Title</a:t>
            </a:r>
            <a:br>
              <a:rPr lang="en-US" sz="1800" dirty="0"/>
            </a:br>
            <a:endParaRPr lang="en-US" sz="1800" dirty="0"/>
          </a:p>
          <a:p>
            <a:pPr algn="ctr"/>
            <a:r>
              <a:rPr lang="en-US" sz="2000" dirty="0"/>
              <a:t>Lorem ipsum dolor sit </a:t>
            </a:r>
            <a:r>
              <a:rPr lang="en-US" sz="2000" dirty="0" err="1"/>
              <a:t>amet</a:t>
            </a:r>
            <a:r>
              <a:rPr lang="en-US" sz="2000" dirty="0"/>
              <a:t>, </a:t>
            </a:r>
            <a:r>
              <a:rPr lang="en-US" sz="2000" dirty="0" err="1"/>
              <a:t>consectetur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4E2A25-8BFC-43A4-B47E-FA9629C06702}"/>
              </a:ext>
            </a:extLst>
          </p:cNvPr>
          <p:cNvSpPr txBox="1"/>
          <p:nvPr/>
        </p:nvSpPr>
        <p:spPr>
          <a:xfrm>
            <a:off x="4507529" y="2426025"/>
            <a:ext cx="3406708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cap="all" dirty="0">
                <a:solidFill>
                  <a:srgbClr val="C00000"/>
                </a:solidFill>
                <a:latin typeface="Oswald" pitchFamily="2" charset="77"/>
              </a:rPr>
              <a:t>TITLE</a:t>
            </a:r>
            <a:br>
              <a:rPr lang="en-US" sz="1800" dirty="0">
                <a:sym typeface="Wingdings" pitchFamily="2" charset="2"/>
              </a:rPr>
            </a:br>
            <a:endParaRPr lang="en-US" sz="1800" dirty="0">
              <a:sym typeface="Wingdings" pitchFamily="2" charset="2"/>
            </a:endParaRPr>
          </a:p>
          <a:p>
            <a:pPr algn="ctr"/>
            <a:r>
              <a:rPr lang="en-US" sz="2000" dirty="0"/>
              <a:t>Lorem ipsum dolor sit </a:t>
            </a:r>
            <a:r>
              <a:rPr lang="en-US" sz="2000" dirty="0" err="1"/>
              <a:t>amet</a:t>
            </a:r>
            <a:r>
              <a:rPr lang="en-US" sz="2000" dirty="0"/>
              <a:t>, </a:t>
            </a:r>
            <a:r>
              <a:rPr lang="en-US" sz="2000" dirty="0" err="1"/>
              <a:t>consectetur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, sed do </a:t>
            </a:r>
            <a:r>
              <a:rPr lang="en-US" sz="2000" dirty="0" err="1"/>
              <a:t>eiusmod</a:t>
            </a:r>
            <a:r>
              <a:rPr lang="en-US" sz="2000" dirty="0"/>
              <a:t> </a:t>
            </a:r>
            <a:r>
              <a:rPr lang="en-US" sz="2000" dirty="0" err="1"/>
              <a:t>tempor</a:t>
            </a:r>
            <a:r>
              <a:rPr lang="en-US" sz="2000" dirty="0"/>
              <a:t> </a:t>
            </a:r>
            <a:r>
              <a:rPr lang="en-US" sz="2000" dirty="0" err="1"/>
              <a:t>incididunt</a:t>
            </a:r>
            <a:r>
              <a:rPr lang="en-US" sz="2000" dirty="0"/>
              <a:t> </a:t>
            </a:r>
            <a:r>
              <a:rPr lang="en-US" sz="2000" dirty="0" err="1"/>
              <a:t>ut</a:t>
            </a:r>
            <a:r>
              <a:rPr lang="en-US" sz="2000" dirty="0"/>
              <a:t> labore et dolore magna </a:t>
            </a:r>
            <a:r>
              <a:rPr lang="en-US" sz="2000" dirty="0" err="1"/>
              <a:t>aliqua</a:t>
            </a:r>
            <a:r>
              <a:rPr lang="en-US" sz="2000" dirty="0"/>
              <a:t>.</a:t>
            </a:r>
          </a:p>
          <a:p>
            <a:pPr algn="ctr"/>
            <a:endParaRPr lang="en-US" sz="1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BB6DFD-125D-45D9-907F-E52B91377E64}"/>
              </a:ext>
            </a:extLst>
          </p:cNvPr>
          <p:cNvSpPr/>
          <p:nvPr/>
        </p:nvSpPr>
        <p:spPr>
          <a:xfrm>
            <a:off x="4182245" y="2370914"/>
            <a:ext cx="45719" cy="27238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8102E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4AF5E1-A86C-5DBF-8B2E-BD900E35C034}"/>
              </a:ext>
            </a:extLst>
          </p:cNvPr>
          <p:cNvSpPr/>
          <p:nvPr/>
        </p:nvSpPr>
        <p:spPr>
          <a:xfrm>
            <a:off x="8213074" y="2370914"/>
            <a:ext cx="45719" cy="27238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810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804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AD76F11-1D19-134E-81B4-F903D610383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6225" y="646043"/>
            <a:ext cx="58839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cap="all" dirty="0">
                <a:latin typeface="+mj-lt"/>
              </a:rPr>
              <a:t>HEADER 1</a:t>
            </a:r>
          </a:p>
          <a:p>
            <a:r>
              <a:rPr lang="en-US" sz="3600" cap="all" dirty="0">
                <a:latin typeface="+mj-lt"/>
              </a:rPr>
              <a:t>GOES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F32C16-0F9E-D045-9298-87D3077B190B}"/>
              </a:ext>
            </a:extLst>
          </p:cNvPr>
          <p:cNvSpPr txBox="1"/>
          <p:nvPr/>
        </p:nvSpPr>
        <p:spPr>
          <a:xfrm>
            <a:off x="616226" y="2043862"/>
            <a:ext cx="532737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all" dirty="0">
                <a:solidFill>
                  <a:srgbClr val="C00000"/>
                </a:solidFill>
                <a:latin typeface="Oswald" pitchFamily="2" charset="77"/>
              </a:rPr>
              <a:t>HEADER 2</a:t>
            </a:r>
            <a:br>
              <a:rPr lang="en-US" sz="2800" b="1" dirty="0">
                <a:latin typeface="Oswald" pitchFamily="2" charset="77"/>
              </a:rPr>
            </a:b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</a:t>
            </a:r>
          </a:p>
          <a:p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</a:p>
          <a:p>
            <a:endParaRPr lang="en-US" dirty="0"/>
          </a:p>
          <a:p>
            <a:r>
              <a:rPr lang="en-US" sz="2800" b="1" cap="all" dirty="0">
                <a:solidFill>
                  <a:srgbClr val="C00000"/>
                </a:solidFill>
                <a:latin typeface="Oswald" pitchFamily="2" charset="77"/>
              </a:rPr>
              <a:t>HEADER 2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</a:t>
            </a:r>
          </a:p>
          <a:p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</a:p>
          <a:p>
            <a:endParaRPr lang="en-US" dirty="0"/>
          </a:p>
          <a:p>
            <a:r>
              <a:rPr lang="en-US" sz="2800" b="1" cap="all" dirty="0">
                <a:solidFill>
                  <a:srgbClr val="C00000"/>
                </a:solidFill>
                <a:latin typeface="Oswald" pitchFamily="2" charset="77"/>
              </a:rPr>
              <a:t>HEADER 2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</a:t>
            </a:r>
          </a:p>
          <a:p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106F2D-E95D-81D2-BD08-BCE54E1228D2}"/>
              </a:ext>
            </a:extLst>
          </p:cNvPr>
          <p:cNvSpPr/>
          <p:nvPr/>
        </p:nvSpPr>
        <p:spPr>
          <a:xfrm>
            <a:off x="5671751" y="0"/>
            <a:ext cx="6520249" cy="6858000"/>
          </a:xfrm>
          <a:prstGeom prst="rect">
            <a:avLst/>
          </a:prstGeom>
          <a:solidFill>
            <a:srgbClr val="CFD2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FD2D3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1CF343-6D8A-433B-F7C9-62A2A04CD2F5}"/>
              </a:ext>
            </a:extLst>
          </p:cNvPr>
          <p:cNvSpPr txBox="1"/>
          <p:nvPr/>
        </p:nvSpPr>
        <p:spPr>
          <a:xfrm>
            <a:off x="5986664" y="6334780"/>
            <a:ext cx="451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*Grey backgrounds can be replaced with an image</a:t>
            </a:r>
            <a:r>
              <a:rPr lang="en-US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4533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82541-81F8-1691-2AE2-FB683A240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FCCFD4D-D3E8-D58A-E297-4CC168335EA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3D5A864-BC87-106A-8EC9-F1BC9E5490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2196" y="812298"/>
            <a:ext cx="10187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cap="all" dirty="0">
                <a:latin typeface="+mj-lt"/>
              </a:rPr>
              <a:t>HEADER 1 GOES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226A82-75E5-BA8B-BA5C-8552C27EF15B}"/>
              </a:ext>
            </a:extLst>
          </p:cNvPr>
          <p:cNvSpPr txBox="1"/>
          <p:nvPr/>
        </p:nvSpPr>
        <p:spPr>
          <a:xfrm>
            <a:off x="1522433" y="1824651"/>
            <a:ext cx="87707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solidFill>
                  <a:srgbClr val="C00000"/>
                </a:solidFill>
                <a:latin typeface="Oswald" pitchFamily="2" charset="77"/>
              </a:rPr>
              <a:t>Title</a:t>
            </a:r>
            <a:br>
              <a:rPr lang="en-US" sz="1800" dirty="0"/>
            </a:br>
            <a:r>
              <a:rPr lang="en-US" sz="2000" dirty="0"/>
              <a:t>Lorem ipsum dolor sit </a:t>
            </a:r>
            <a:r>
              <a:rPr lang="en-US" sz="2000" dirty="0" err="1"/>
              <a:t>amet</a:t>
            </a:r>
            <a:r>
              <a:rPr lang="en-US" sz="2000" dirty="0"/>
              <a:t>, </a:t>
            </a:r>
            <a:r>
              <a:rPr lang="en-US" sz="2000" dirty="0" err="1"/>
              <a:t>consectetur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,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7C9DEA-FD69-5015-EAB1-2DAF0C85FDC1}"/>
              </a:ext>
            </a:extLst>
          </p:cNvPr>
          <p:cNvSpPr txBox="1"/>
          <p:nvPr/>
        </p:nvSpPr>
        <p:spPr>
          <a:xfrm>
            <a:off x="1522433" y="2957986"/>
            <a:ext cx="87707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solidFill>
                  <a:srgbClr val="C00000"/>
                </a:solidFill>
                <a:latin typeface="Oswald" pitchFamily="2" charset="77"/>
              </a:rPr>
              <a:t>Title</a:t>
            </a:r>
            <a:br>
              <a:rPr lang="en-US" sz="1800" dirty="0"/>
            </a:br>
            <a:r>
              <a:rPr lang="en-US" sz="2000" dirty="0"/>
              <a:t>Lorem ipsum dolor sit </a:t>
            </a:r>
            <a:r>
              <a:rPr lang="en-US" sz="2000" dirty="0" err="1"/>
              <a:t>amet</a:t>
            </a:r>
            <a:r>
              <a:rPr lang="en-US" sz="2000" dirty="0"/>
              <a:t>, </a:t>
            </a:r>
            <a:r>
              <a:rPr lang="en-US" sz="2000" dirty="0" err="1"/>
              <a:t>consectetur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,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299DEF-4108-0692-C8B9-6B48A771D932}"/>
              </a:ext>
            </a:extLst>
          </p:cNvPr>
          <p:cNvSpPr txBox="1"/>
          <p:nvPr/>
        </p:nvSpPr>
        <p:spPr>
          <a:xfrm>
            <a:off x="1522433" y="4091321"/>
            <a:ext cx="87707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solidFill>
                  <a:srgbClr val="C00000"/>
                </a:solidFill>
                <a:latin typeface="Oswald" pitchFamily="2" charset="77"/>
              </a:rPr>
              <a:t>Title</a:t>
            </a:r>
            <a:br>
              <a:rPr lang="en-US" sz="1800" dirty="0"/>
            </a:br>
            <a:r>
              <a:rPr lang="en-US" sz="2000" dirty="0"/>
              <a:t>Lorem ipsum dolor sit </a:t>
            </a:r>
            <a:r>
              <a:rPr lang="en-US" sz="2000" dirty="0" err="1"/>
              <a:t>amet</a:t>
            </a:r>
            <a:r>
              <a:rPr lang="en-US" sz="2000" dirty="0"/>
              <a:t>, </a:t>
            </a:r>
            <a:r>
              <a:rPr lang="en-US" sz="2000" dirty="0" err="1"/>
              <a:t>consectetur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44B016-6279-7FCB-2D2F-796BED690681}"/>
              </a:ext>
            </a:extLst>
          </p:cNvPr>
          <p:cNvSpPr txBox="1"/>
          <p:nvPr/>
        </p:nvSpPr>
        <p:spPr>
          <a:xfrm>
            <a:off x="1522433" y="5224656"/>
            <a:ext cx="87707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solidFill>
                  <a:srgbClr val="C00000"/>
                </a:solidFill>
                <a:latin typeface="Oswald" pitchFamily="2" charset="77"/>
              </a:rPr>
              <a:t>Title</a:t>
            </a:r>
            <a:br>
              <a:rPr lang="en-US" sz="1800" dirty="0"/>
            </a:br>
            <a:r>
              <a:rPr lang="en-US" sz="2000" dirty="0"/>
              <a:t>Lorem ipsum dolor sit </a:t>
            </a:r>
            <a:r>
              <a:rPr lang="en-US" sz="2000" dirty="0" err="1"/>
              <a:t>amet</a:t>
            </a:r>
            <a:r>
              <a:rPr lang="en-US" sz="2000" dirty="0"/>
              <a:t>, </a:t>
            </a:r>
            <a:r>
              <a:rPr lang="en-US" sz="2000" dirty="0" err="1"/>
              <a:t>consectetur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4029088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88BDD-EB1F-07C7-E6E1-5F61F344A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AC9152C-F167-8EB0-7DB5-69EEEB61AF21}"/>
              </a:ext>
            </a:extLst>
          </p:cNvPr>
          <p:cNvSpPr txBox="1"/>
          <p:nvPr/>
        </p:nvSpPr>
        <p:spPr>
          <a:xfrm>
            <a:off x="469965" y="2101792"/>
            <a:ext cx="40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all" dirty="0">
                <a:solidFill>
                  <a:srgbClr val="C00000"/>
                </a:solidFill>
                <a:latin typeface="Oswald" pitchFamily="2" charset="77"/>
                <a:cs typeface="Arial" panose="020B0604020202020204" pitchFamily="34" charset="0"/>
              </a:rPr>
              <a:t>Header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06C847-2956-F031-ECE0-0AAC40A791B6}"/>
              </a:ext>
            </a:extLst>
          </p:cNvPr>
          <p:cNvSpPr txBox="1"/>
          <p:nvPr/>
        </p:nvSpPr>
        <p:spPr>
          <a:xfrm>
            <a:off x="469965" y="2717046"/>
            <a:ext cx="40452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Light" panose="020B0403020202020204" pitchFamily="34" charset="0"/>
              </a:rPr>
              <a:t>Text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Light" panose="020B0403020202020204" pitchFamily="34" charset="0"/>
              </a:rPr>
              <a:t>Text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Light" panose="020B0403020202020204" pitchFamily="34" charset="0"/>
              </a:rPr>
              <a:t>Text 3</a:t>
            </a:r>
            <a:endParaRPr lang="en-US" dirty="0">
              <a:latin typeface="Helvetica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DC4E0B-7A80-F35B-F087-94F8570063E0}"/>
              </a:ext>
            </a:extLst>
          </p:cNvPr>
          <p:cNvSpPr txBox="1"/>
          <p:nvPr/>
        </p:nvSpPr>
        <p:spPr>
          <a:xfrm>
            <a:off x="469965" y="488200"/>
            <a:ext cx="46449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all" dirty="0">
                <a:latin typeface="+mj-lt"/>
              </a:rPr>
              <a:t>HEADER 1</a:t>
            </a:r>
            <a:br>
              <a:rPr lang="en-US" sz="2800" b="1" cap="all" dirty="0">
                <a:latin typeface="+mj-lt"/>
              </a:rPr>
            </a:br>
            <a:r>
              <a:rPr lang="en-US" sz="2800" b="1" cap="all" dirty="0">
                <a:latin typeface="+mj-lt"/>
              </a:rPr>
              <a:t>GOES HERE</a:t>
            </a:r>
            <a:endParaRPr lang="en-US" sz="2800" cap="all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7ABBC2-365D-B8C5-C1E6-9AB55EA58EEE}"/>
              </a:ext>
            </a:extLst>
          </p:cNvPr>
          <p:cNvSpPr txBox="1"/>
          <p:nvPr/>
        </p:nvSpPr>
        <p:spPr>
          <a:xfrm>
            <a:off x="469965" y="4392195"/>
            <a:ext cx="386725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Helvetica" pitchFamily="2" charset="0"/>
              </a:rPr>
              <a:t>Header 3</a:t>
            </a:r>
          </a:p>
          <a:p>
            <a:r>
              <a:rPr lang="en-US" sz="2000" dirty="0"/>
              <a:t>Lorem ipsum dolor sit </a:t>
            </a:r>
            <a:r>
              <a:rPr lang="en-US" sz="2000" dirty="0" err="1"/>
              <a:t>amet</a:t>
            </a:r>
            <a:r>
              <a:rPr lang="en-US" sz="2000" dirty="0"/>
              <a:t>, </a:t>
            </a:r>
            <a:r>
              <a:rPr lang="en-US" sz="2000" dirty="0" err="1"/>
              <a:t>consectetur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, sed do </a:t>
            </a:r>
            <a:r>
              <a:rPr lang="en-US" sz="2000" dirty="0" err="1"/>
              <a:t>eiusmod</a:t>
            </a:r>
            <a:r>
              <a:rPr lang="en-US" sz="2000" dirty="0"/>
              <a:t> </a:t>
            </a:r>
            <a:r>
              <a:rPr lang="en-US" sz="2000" dirty="0" err="1"/>
              <a:t>tempor</a:t>
            </a:r>
            <a:r>
              <a:rPr lang="en-US" sz="2000" dirty="0"/>
              <a:t> </a:t>
            </a:r>
            <a:r>
              <a:rPr lang="en-US" sz="2000" dirty="0" err="1"/>
              <a:t>incididunt</a:t>
            </a:r>
            <a:r>
              <a:rPr lang="en-US" sz="2000" dirty="0"/>
              <a:t> </a:t>
            </a:r>
            <a:r>
              <a:rPr lang="en-US" sz="2000" dirty="0" err="1"/>
              <a:t>ut</a:t>
            </a:r>
            <a:r>
              <a:rPr lang="en-US" sz="2000" dirty="0"/>
              <a:t> labore et dolore magna </a:t>
            </a:r>
            <a:r>
              <a:rPr lang="en-US" sz="2000" dirty="0" err="1"/>
              <a:t>aliqua</a:t>
            </a:r>
            <a:r>
              <a:rPr lang="en-US" sz="2000" dirty="0"/>
              <a:t>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0E0EAC-80B7-87DD-CBA3-69966FB7FB3E}"/>
              </a:ext>
            </a:extLst>
          </p:cNvPr>
          <p:cNvSpPr/>
          <p:nvPr/>
        </p:nvSpPr>
        <p:spPr>
          <a:xfrm>
            <a:off x="5671751" y="0"/>
            <a:ext cx="6520249" cy="6858000"/>
          </a:xfrm>
          <a:prstGeom prst="rect">
            <a:avLst/>
          </a:prstGeom>
          <a:solidFill>
            <a:srgbClr val="CFD2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FD2D3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2E5649-31FF-BF2F-AA86-74DA5E311180}"/>
              </a:ext>
            </a:extLst>
          </p:cNvPr>
          <p:cNvSpPr txBox="1"/>
          <p:nvPr/>
        </p:nvSpPr>
        <p:spPr>
          <a:xfrm>
            <a:off x="5986664" y="6334780"/>
            <a:ext cx="451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*Grey backgrounds can be replaced with an image</a:t>
            </a:r>
            <a:r>
              <a:rPr lang="en-US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0804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CD3C40-FF4A-D2E5-70B9-1D1836E66FC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404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89BAB0-BE72-2149-826B-B611E37F68E9}"/>
              </a:ext>
            </a:extLst>
          </p:cNvPr>
          <p:cNvSpPr txBox="1"/>
          <p:nvPr/>
        </p:nvSpPr>
        <p:spPr>
          <a:xfrm>
            <a:off x="1002196" y="1734683"/>
            <a:ext cx="10187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cap="all" dirty="0">
                <a:solidFill>
                  <a:schemeClr val="bg1"/>
                </a:solidFill>
                <a:latin typeface="+mj-lt"/>
              </a:rPr>
              <a:t>QUESTIONS?</a:t>
            </a:r>
            <a:endParaRPr lang="en-US" sz="5400" cap="all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A7AA83-ECA7-0B44-A971-099AF03182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2195" y="6027291"/>
            <a:ext cx="1018760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vetica" pitchFamily="2" charset="0"/>
              </a:rPr>
              <a:t>P.O. Box 1892 | Tigerville, SC 29688 | </a:t>
            </a:r>
            <a:r>
              <a:rPr lang="en-US" dirty="0" err="1">
                <a:solidFill>
                  <a:schemeClr val="bg1"/>
                </a:solidFill>
                <a:latin typeface="Helvetica" pitchFamily="2" charset="0"/>
              </a:rPr>
              <a:t>ngu.edu</a:t>
            </a:r>
            <a:endParaRPr lang="en-US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760110-E93A-4A56-7A8B-429B9962C2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333" y="3473329"/>
            <a:ext cx="4303332" cy="292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29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28CEC0BE15274094A0CA568D845071" ma:contentTypeVersion="12" ma:contentTypeDescription="Create a new document." ma:contentTypeScope="" ma:versionID="1192819f091e2836e5926f4ae00e5092">
  <xsd:schema xmlns:xsd="http://www.w3.org/2001/XMLSchema" xmlns:xs="http://www.w3.org/2001/XMLSchema" xmlns:p="http://schemas.microsoft.com/office/2006/metadata/properties" xmlns:ns2="eda2906d-e14a-4fe0-8445-9c9fbf8e7103" xmlns:ns3="cea12f76-45fd-4032-bfaa-4e9ba51dae85" targetNamespace="http://schemas.microsoft.com/office/2006/metadata/properties" ma:root="true" ma:fieldsID="604610994db346916081c1a5ca729682" ns2:_="" ns3:_="">
    <xsd:import namespace="eda2906d-e14a-4fe0-8445-9c9fbf8e7103"/>
    <xsd:import namespace="cea12f76-45fd-4032-bfaa-4e9ba51dae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a2906d-e14a-4fe0-8445-9c9fbf8e71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a12f76-45fd-4032-bfaa-4e9ba51dae8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839F185-953D-4626-9E99-E85A4893EE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16847D-EE67-4F5F-B726-2BD1F7B882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a2906d-e14a-4fe0-8445-9c9fbf8e7103"/>
    <ds:schemaRef ds:uri="cea12f76-45fd-4032-bfaa-4e9ba51dae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4B35ADB-E5CC-40FA-9D46-78631990C5A8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cea12f76-45fd-4032-bfaa-4e9ba51dae85"/>
    <ds:schemaRef ds:uri="eda2906d-e14a-4fe0-8445-9c9fbf8e7103"/>
    <ds:schemaRef ds:uri="http://purl.org/dc/dcmitype/"/>
    <ds:schemaRef ds:uri="http://schemas.microsoft.com/office/infopath/2007/PartnerControl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281</Words>
  <Application>Microsoft Macintosh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Georgia</vt:lpstr>
      <vt:lpstr>Helvetica</vt:lpstr>
      <vt:lpstr>Helvetica Light</vt:lpstr>
      <vt:lpstr>Oswald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Lynn Marshall</dc:creator>
  <cp:lastModifiedBy>Megan Shea</cp:lastModifiedBy>
  <cp:revision>18</cp:revision>
  <dcterms:created xsi:type="dcterms:W3CDTF">2021-10-22T13:09:26Z</dcterms:created>
  <dcterms:modified xsi:type="dcterms:W3CDTF">2026-09-30T13:14:34Z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0x0101000728CEC0BE15274094A0CA568D845071</vt:lpwstr>
  </property>
</Properties>
</file>